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0" r:id="rId9"/>
    <p:sldId id="266" r:id="rId10"/>
    <p:sldId id="265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79220" autoAdjust="0"/>
  </p:normalViewPr>
  <p:slideViewPr>
    <p:cSldViewPr>
      <p:cViewPr>
        <p:scale>
          <a:sx n="81" d="100"/>
          <a:sy n="81" d="100"/>
        </p:scale>
        <p:origin x="240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02.03.2020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Identifizierung eines Servers dient neben der IP-Adresse des Rechners die so genannte Portnummer. Portnummern werden auch vom Server benutzt, um den anfragenden Client für die Rückantwort zu adressieren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514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Client übergibt Daten an die Transportschicht. </a:t>
            </a:r>
          </a:p>
          <a:p>
            <a:r>
              <a:rPr lang="de-CH" dirty="0"/>
              <a:t>- (TCP) Aufteilung der Daten in Pakete und versieht sie mit einem Datenkopf (Header)</a:t>
            </a:r>
          </a:p>
          <a:p>
            <a:r>
              <a:rPr lang="de-CH" dirty="0"/>
              <a:t>- TCP gibt die Pakete weiter an die Vermittlungsschicht. </a:t>
            </a:r>
          </a:p>
          <a:p>
            <a:r>
              <a:rPr lang="de-CH" dirty="0"/>
              <a:t>- Vermittlungsschicht fügt ihrerseits einen IP-Header hinzu. </a:t>
            </a:r>
          </a:p>
          <a:p>
            <a:r>
              <a:rPr lang="de-CH" dirty="0"/>
              <a:t>- Netzwerkkarte packt einen Rahmen um die Daten. </a:t>
            </a:r>
          </a:p>
          <a:p>
            <a:r>
              <a:rPr lang="de-CH" dirty="0"/>
              <a:t>- Beim Empfänger werden die Schichten in umgekehrter Reihenfolge entfernt und ausgewertet.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553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02.03.2020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02.03.2020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02.03.2020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02.03.2020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02.03.2020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02.03.2020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02.03.2020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microsoft.com/office/2017/06/relationships/model3d" Target="../media/model3d1.glb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11" Type="http://schemas.microsoft.com/office/2017/06/relationships/model3d" Target="../media/model3d3.glb"/><Relationship Id="rId5" Type="http://schemas.openxmlformats.org/officeDocument/2006/relationships/image" Target="../media/image10.sv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0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5" y="473698"/>
            <a:ext cx="6096000" cy="47551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dirty="0"/>
              <a:t>™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Gruppenmitglieder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Manuela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Wildi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Rohan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Kutrapalli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Giom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Joiet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134506" y="1882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23" y="928435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7088685" y="5157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69B7A5-49CA-4FE2-BF5D-945176A2F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71" y="810654"/>
            <a:ext cx="4630501" cy="197033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D2CE3A5-C313-4BDA-88D6-11D737797E39}"/>
              </a:ext>
            </a:extLst>
          </p:cNvPr>
          <p:cNvSpPr txBox="1"/>
          <p:nvPr/>
        </p:nvSpPr>
        <p:spPr>
          <a:xfrm>
            <a:off x="308472" y="2719549"/>
            <a:ext cx="74520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      </a:t>
            </a:r>
            <a:r>
              <a:rPr lang="de-CH" sz="2200" b="1" u="sng" dirty="0"/>
              <a:t>Port = Teil von Netzwerk-Adresse</a:t>
            </a:r>
          </a:p>
          <a:p>
            <a:endParaRPr lang="de-CH" sz="10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200" dirty="0"/>
              <a:t>Dient Zuordnung von </a:t>
            </a:r>
            <a:r>
              <a:rPr lang="de-DE" sz="2200" b="1" dirty="0"/>
              <a:t>TCP- und UDP-Verbindungen</a:t>
            </a:r>
            <a:r>
              <a:rPr lang="de-DE" sz="2200" dirty="0"/>
              <a:t> durch OS</a:t>
            </a:r>
            <a:endParaRPr lang="de-CH" sz="2200" dirty="0"/>
          </a:p>
          <a:p>
            <a:endParaRPr lang="de-CH" sz="10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CH" sz="2200" b="1" dirty="0"/>
              <a:t>TCP </a:t>
            </a:r>
            <a:r>
              <a:rPr lang="de-CH" sz="2200" dirty="0"/>
              <a:t>= zuverlässig, verbindungsorientiert</a:t>
            </a:r>
          </a:p>
          <a:p>
            <a:endParaRPr lang="de-CH" sz="10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CH" sz="2200" b="1" dirty="0"/>
              <a:t>UDP </a:t>
            </a:r>
            <a:r>
              <a:rPr lang="de-CH" sz="2200" dirty="0"/>
              <a:t>= unzuverlässig, verbindungslos</a:t>
            </a:r>
          </a:p>
          <a:p>
            <a:endParaRPr lang="de-CH" sz="2200" dirty="0"/>
          </a:p>
          <a:p>
            <a:r>
              <a:rPr lang="de-DE" sz="2200" b="1" dirty="0"/>
              <a:t>     </a:t>
            </a:r>
            <a:r>
              <a:rPr lang="de-DE" sz="2200" b="1" u="sng" dirty="0"/>
              <a:t>Socket = Vom OS bereitgestellter Kommunikationsendpunkt</a:t>
            </a:r>
          </a:p>
          <a:p>
            <a:endParaRPr lang="de-DE" sz="500" b="1" u="sng" dirty="0"/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sz="1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200" dirty="0"/>
              <a:t>Internet-Sockets dienen dem Datenaustausch </a:t>
            </a:r>
            <a:r>
              <a:rPr lang="de-DE" sz="2200" b="1" dirty="0"/>
              <a:t>mittels Kommunikationsprotokollen</a:t>
            </a:r>
            <a:endParaRPr lang="de-DE" sz="22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CH" sz="2200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239FEF8-6D05-430B-B19F-419E332CF9A2}"/>
              </a:ext>
            </a:extLst>
          </p:cNvPr>
          <p:cNvGrpSpPr/>
          <p:nvPr/>
        </p:nvGrpSpPr>
        <p:grpSpPr>
          <a:xfrm>
            <a:off x="5593698" y="327155"/>
            <a:ext cx="6113513" cy="6246996"/>
            <a:chOff x="5593698" y="327155"/>
            <a:chExt cx="6113513" cy="6246996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AAF9564D-DCF2-4D22-85F7-569BA51ACD85}"/>
                </a:ext>
              </a:extLst>
            </p:cNvPr>
            <p:cNvGrpSpPr/>
            <p:nvPr/>
          </p:nvGrpSpPr>
          <p:grpSpPr>
            <a:xfrm>
              <a:off x="5593698" y="327155"/>
              <a:ext cx="6113513" cy="6246996"/>
              <a:chOff x="5593698" y="327155"/>
              <a:chExt cx="6113513" cy="6246996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" name="3D-Modell 2" descr="Laptop">
                    <a:extLst>
                      <a:ext uri="{FF2B5EF4-FFF2-40B4-BE49-F238E27FC236}">
                        <a16:creationId xmlns:a16="http://schemas.microsoft.com/office/drawing/2014/main" id="{E0327D08-E17E-4477-AC90-8421EA169B9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36691041"/>
                      </p:ext>
                    </p:extLst>
                  </p:nvPr>
                </p:nvGraphicFramePr>
                <p:xfrm>
                  <a:off x="5593698" y="327155"/>
                  <a:ext cx="2025387" cy="1685352"/>
                </p:xfrm>
                <a:graphic>
                  <a:graphicData uri="http://schemas.microsoft.com/office/drawing/2017/model3d">
                    <am3d:model3d r:embed="rId7">
                      <am3d:spPr>
                        <a:xfrm>
                          <a:off x="0" y="0"/>
                          <a:ext cx="2025387" cy="1685352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0087151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970604" d="1000000"/>
                        <am3d:preTrans dx="0" dy="-12157734" dz="343216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31373" ay="-1673186" az="-202590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234713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" name="3D-Modell 2" descr="Laptop">
                    <a:extLst>
                      <a:ext uri="{FF2B5EF4-FFF2-40B4-BE49-F238E27FC236}">
                        <a16:creationId xmlns:a16="http://schemas.microsoft.com/office/drawing/2014/main" id="{E0327D08-E17E-4477-AC90-8421EA169B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593698" y="327155"/>
                    <a:ext cx="2025387" cy="1685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-Modell 5" descr="Serversymbol">
                    <a:extLst>
                      <a:ext uri="{FF2B5EF4-FFF2-40B4-BE49-F238E27FC236}">
                        <a16:creationId xmlns:a16="http://schemas.microsoft.com/office/drawing/2014/main" id="{BC6ED2B0-9869-4A7D-A492-DFFB3246980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26765918"/>
                      </p:ext>
                    </p:extLst>
                  </p:nvPr>
                </p:nvGraphicFramePr>
                <p:xfrm>
                  <a:off x="9985268" y="3699305"/>
                  <a:ext cx="1721943" cy="2874846"/>
                </p:xfrm>
                <a:graphic>
                  <a:graphicData uri="http://schemas.microsoft.com/office/drawing/2017/model3d">
                    <am3d:model3d r:embed="rId9">
                      <am3d:spPr>
                        <a:xfrm>
                          <a:off x="0" y="0"/>
                          <a:ext cx="1721943" cy="287484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22957" ay="2383380" az="801421"/>
                        <am3d:postTrans dx="0" dy="0" dz="0"/>
                      </am3d:trans>
                      <am3d:raster rName="Office3DRenderer" rVer="16.0.8326">
                        <am3d:blip r:embed="rId10"/>
                      </am3d:raster>
                      <am3d:objViewport viewportSz="333923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-Modell 5" descr="Serversymbol">
                    <a:extLst>
                      <a:ext uri="{FF2B5EF4-FFF2-40B4-BE49-F238E27FC236}">
                        <a16:creationId xmlns:a16="http://schemas.microsoft.com/office/drawing/2014/main" id="{BC6ED2B0-9869-4A7D-A492-DFFB3246980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985268" y="3699305"/>
                    <a:ext cx="1721943" cy="2874846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110FC23-3B16-471D-B94D-4F79811EF94C}"/>
                  </a:ext>
                </a:extLst>
              </p:cNvPr>
              <p:cNvSpPr txBox="1"/>
              <p:nvPr/>
            </p:nvSpPr>
            <p:spPr>
              <a:xfrm>
                <a:off x="8070600" y="846665"/>
                <a:ext cx="1080000" cy="64633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Socket</a:t>
                </a:r>
              </a:p>
              <a:p>
                <a:pPr algn="ctr"/>
                <a:r>
                  <a:rPr lang="de-CH" dirty="0"/>
                  <a:t>&lt;IP, Port&gt;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86F59A6-B675-46EE-9C1A-7A616C2D1DFE}"/>
                  </a:ext>
                </a:extLst>
              </p:cNvPr>
              <p:cNvSpPr txBox="1"/>
              <p:nvPr/>
            </p:nvSpPr>
            <p:spPr>
              <a:xfrm>
                <a:off x="10092000" y="2782669"/>
                <a:ext cx="1080000" cy="64633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Socket</a:t>
                </a:r>
              </a:p>
              <a:p>
                <a:pPr algn="ctr"/>
                <a:r>
                  <a:rPr lang="de-CH" dirty="0"/>
                  <a:t>&lt;IP, Port&gt;</a:t>
                </a: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9" name="3D-Modell 8" descr="Die Erde">
                    <a:extLst>
                      <a:ext uri="{FF2B5EF4-FFF2-40B4-BE49-F238E27FC236}">
                        <a16:creationId xmlns:a16="http://schemas.microsoft.com/office/drawing/2014/main" id="{D7ADC037-3D78-4579-9848-58ED57AFECE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30780276"/>
                      </p:ext>
                    </p:extLst>
                  </p:nvPr>
                </p:nvGraphicFramePr>
                <p:xfrm>
                  <a:off x="9985617" y="513000"/>
                  <a:ext cx="1302199" cy="1321209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1302199" cy="132120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0516301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920067" d="1000000"/>
                        <am3d:preTrans dx="19744" dy="-17995985" dz="10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923816" ay="2883227" az="2416874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22336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9" name="3D-Modell 8" descr="Die Erde">
                    <a:extLst>
                      <a:ext uri="{FF2B5EF4-FFF2-40B4-BE49-F238E27FC236}">
                        <a16:creationId xmlns:a16="http://schemas.microsoft.com/office/drawing/2014/main" id="{D7ADC037-3D78-4579-9848-58ED57AFECE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985617" y="513000"/>
                    <a:ext cx="1302199" cy="1321209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A23DD8BA-435C-49E8-AF58-B8448A0D64EF}"/>
                  </a:ext>
                </a:extLst>
              </p:cNvPr>
              <p:cNvCxnSpPr>
                <a:stCxn id="7" idx="3"/>
                <a:endCxn id="9" idx="1"/>
              </p:cNvCxnSpPr>
              <p:nvPr/>
            </p:nvCxnSpPr>
            <p:spPr>
              <a:xfrm>
                <a:off x="9150600" y="1169831"/>
                <a:ext cx="835017" cy="37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51E409BB-A62D-4AF6-A95C-EB555DE3D4FD}"/>
                  </a:ext>
                </a:extLst>
              </p:cNvPr>
              <p:cNvCxnSpPr>
                <a:stCxn id="14" idx="0"/>
                <a:endCxn id="9" idx="2"/>
              </p:cNvCxnSpPr>
              <p:nvPr/>
            </p:nvCxnSpPr>
            <p:spPr>
              <a:xfrm flipV="1">
                <a:off x="10632000" y="1834209"/>
                <a:ext cx="4717" cy="9484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69ED464-0EE9-40BA-B468-977DC2E5C221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>
                <a:off x="7500000" y="1169831"/>
                <a:ext cx="570600" cy="0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03B36BB-4E74-4699-9F33-570E6A96FDF6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10632000" y="3429000"/>
              <a:ext cx="0" cy="27030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86CCE58E-44EB-4574-91D9-C86A6A0210CB}"/>
              </a:ext>
            </a:extLst>
          </p:cNvPr>
          <p:cNvSpPr/>
          <p:nvPr/>
        </p:nvSpPr>
        <p:spPr>
          <a:xfrm>
            <a:off x="6870104" y="1791858"/>
            <a:ext cx="366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2400" b="1" dirty="0"/>
              <a:t>Socket-Adresse = </a:t>
            </a:r>
          </a:p>
          <a:p>
            <a:pPr algn="ctr"/>
            <a:r>
              <a:rPr lang="de-CH" sz="2400" b="1" dirty="0"/>
              <a:t>IP-Adresse + Portnummer</a:t>
            </a:r>
          </a:p>
        </p:txBody>
      </p:sp>
    </p:spTree>
    <p:extLst>
      <p:ext uri="{BB962C8B-B14F-4D97-AF65-F5344CB8AC3E}">
        <p14:creationId xmlns:p14="http://schemas.microsoft.com/office/powerpoint/2010/main" val="594517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41" y="-72044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35C3EF96-6CEB-4E73-8B9E-065DCBA13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22" y="2284059"/>
            <a:ext cx="10709084" cy="42119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 descr="Laptop">
                <a:extLst>
                  <a:ext uri="{FF2B5EF4-FFF2-40B4-BE49-F238E27FC236}">
                    <a16:creationId xmlns:a16="http://schemas.microsoft.com/office/drawing/2014/main" id="{FDEF7F5C-90DE-41D5-8DCA-336F2E00FF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2016556"/>
                  </p:ext>
                </p:extLst>
              </p:nvPr>
            </p:nvGraphicFramePr>
            <p:xfrm>
              <a:off x="1711393" y="1416143"/>
              <a:ext cx="1544242" cy="128498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44242" cy="1284985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31373" ay="-1673186" az="-2025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62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 descr="Laptop">
                <a:extLst>
                  <a:ext uri="{FF2B5EF4-FFF2-40B4-BE49-F238E27FC236}">
                    <a16:creationId xmlns:a16="http://schemas.microsoft.com/office/drawing/2014/main" id="{FDEF7F5C-90DE-41D5-8DCA-336F2E00FF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1393" y="1416143"/>
                <a:ext cx="1544242" cy="1284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 descr="Serversymbol">
                <a:extLst>
                  <a:ext uri="{FF2B5EF4-FFF2-40B4-BE49-F238E27FC236}">
                    <a16:creationId xmlns:a16="http://schemas.microsoft.com/office/drawing/2014/main" id="{5D015AAE-E180-4002-9998-9170BDF35D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3897822"/>
                  </p:ext>
                </p:extLst>
              </p:nvPr>
            </p:nvGraphicFramePr>
            <p:xfrm>
              <a:off x="9120000" y="621000"/>
              <a:ext cx="1254418" cy="220811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254418" cy="220811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55" ay="2432240" az="-1566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55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 descr="Serversymbol">
                <a:extLst>
                  <a:ext uri="{FF2B5EF4-FFF2-40B4-BE49-F238E27FC236}">
                    <a16:creationId xmlns:a16="http://schemas.microsoft.com/office/drawing/2014/main" id="{5D015AAE-E180-4002-9998-9170BDF35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0000" y="621000"/>
                <a:ext cx="1254418" cy="2208112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B5D04A19-6135-4B87-87B8-BA02F73649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1550" y="958880"/>
            <a:ext cx="4788900" cy="2199510"/>
          </a:xfrm>
          <a:custGeom>
            <a:avLst/>
            <a:gdLst>
              <a:gd name="connsiteX0" fmla="*/ 0 w 4788900"/>
              <a:gd name="connsiteY0" fmla="*/ 0 h 2199510"/>
              <a:gd name="connsiteX1" fmla="*/ 646502 w 4788900"/>
              <a:gd name="connsiteY1" fmla="*/ 0 h 2199510"/>
              <a:gd name="connsiteX2" fmla="*/ 1197225 w 4788900"/>
              <a:gd name="connsiteY2" fmla="*/ 0 h 2199510"/>
              <a:gd name="connsiteX3" fmla="*/ 1747949 w 4788900"/>
              <a:gd name="connsiteY3" fmla="*/ 0 h 2199510"/>
              <a:gd name="connsiteX4" fmla="*/ 2346561 w 4788900"/>
              <a:gd name="connsiteY4" fmla="*/ 0 h 2199510"/>
              <a:gd name="connsiteX5" fmla="*/ 3040952 w 4788900"/>
              <a:gd name="connsiteY5" fmla="*/ 0 h 2199510"/>
              <a:gd name="connsiteX6" fmla="*/ 3687453 w 4788900"/>
              <a:gd name="connsiteY6" fmla="*/ 0 h 2199510"/>
              <a:gd name="connsiteX7" fmla="*/ 4190288 w 4788900"/>
              <a:gd name="connsiteY7" fmla="*/ 0 h 2199510"/>
              <a:gd name="connsiteX8" fmla="*/ 4788900 w 4788900"/>
              <a:gd name="connsiteY8" fmla="*/ 0 h 2199510"/>
              <a:gd name="connsiteX9" fmla="*/ 4788900 w 4788900"/>
              <a:gd name="connsiteY9" fmla="*/ 505887 h 2199510"/>
              <a:gd name="connsiteX10" fmla="*/ 4788900 w 4788900"/>
              <a:gd name="connsiteY10" fmla="*/ 989780 h 2199510"/>
              <a:gd name="connsiteX11" fmla="*/ 4788900 w 4788900"/>
              <a:gd name="connsiteY11" fmla="*/ 1583647 h 2199510"/>
              <a:gd name="connsiteX12" fmla="*/ 4788900 w 4788900"/>
              <a:gd name="connsiteY12" fmla="*/ 2199510 h 2199510"/>
              <a:gd name="connsiteX13" fmla="*/ 4094510 w 4788900"/>
              <a:gd name="connsiteY13" fmla="*/ 2199510 h 2199510"/>
              <a:gd name="connsiteX14" fmla="*/ 3448008 w 4788900"/>
              <a:gd name="connsiteY14" fmla="*/ 2199510 h 2199510"/>
              <a:gd name="connsiteX15" fmla="*/ 2849396 w 4788900"/>
              <a:gd name="connsiteY15" fmla="*/ 2199510 h 2199510"/>
              <a:gd name="connsiteX16" fmla="*/ 2202894 w 4788900"/>
              <a:gd name="connsiteY16" fmla="*/ 2199510 h 2199510"/>
              <a:gd name="connsiteX17" fmla="*/ 1556392 w 4788900"/>
              <a:gd name="connsiteY17" fmla="*/ 2199510 h 2199510"/>
              <a:gd name="connsiteX18" fmla="*/ 957780 w 4788900"/>
              <a:gd name="connsiteY18" fmla="*/ 2199510 h 2199510"/>
              <a:gd name="connsiteX19" fmla="*/ 0 w 4788900"/>
              <a:gd name="connsiteY19" fmla="*/ 2199510 h 2199510"/>
              <a:gd name="connsiteX20" fmla="*/ 0 w 4788900"/>
              <a:gd name="connsiteY20" fmla="*/ 1605642 h 2199510"/>
              <a:gd name="connsiteX21" fmla="*/ 0 w 4788900"/>
              <a:gd name="connsiteY21" fmla="*/ 1077760 h 2199510"/>
              <a:gd name="connsiteX22" fmla="*/ 0 w 4788900"/>
              <a:gd name="connsiteY22" fmla="*/ 571873 h 2199510"/>
              <a:gd name="connsiteX23" fmla="*/ 0 w 4788900"/>
              <a:gd name="connsiteY23" fmla="*/ 0 h 219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88900" h="2199510" fill="none" extrusionOk="0">
                <a:moveTo>
                  <a:pt x="0" y="0"/>
                </a:moveTo>
                <a:cubicBezTo>
                  <a:pt x="242443" y="-20298"/>
                  <a:pt x="400036" y="28587"/>
                  <a:pt x="646502" y="0"/>
                </a:cubicBezTo>
                <a:cubicBezTo>
                  <a:pt x="892968" y="-28587"/>
                  <a:pt x="1017526" y="17414"/>
                  <a:pt x="1197225" y="0"/>
                </a:cubicBezTo>
                <a:cubicBezTo>
                  <a:pt x="1376924" y="-17414"/>
                  <a:pt x="1520931" y="21357"/>
                  <a:pt x="1747949" y="0"/>
                </a:cubicBezTo>
                <a:cubicBezTo>
                  <a:pt x="1974967" y="-21357"/>
                  <a:pt x="2221237" y="6162"/>
                  <a:pt x="2346561" y="0"/>
                </a:cubicBezTo>
                <a:cubicBezTo>
                  <a:pt x="2471885" y="-6162"/>
                  <a:pt x="2806796" y="13291"/>
                  <a:pt x="3040952" y="0"/>
                </a:cubicBezTo>
                <a:cubicBezTo>
                  <a:pt x="3275108" y="-13291"/>
                  <a:pt x="3398082" y="37020"/>
                  <a:pt x="3687453" y="0"/>
                </a:cubicBezTo>
                <a:cubicBezTo>
                  <a:pt x="3976824" y="-37020"/>
                  <a:pt x="3954690" y="172"/>
                  <a:pt x="4190288" y="0"/>
                </a:cubicBezTo>
                <a:cubicBezTo>
                  <a:pt x="4425887" y="-172"/>
                  <a:pt x="4629833" y="32112"/>
                  <a:pt x="4788900" y="0"/>
                </a:cubicBezTo>
                <a:cubicBezTo>
                  <a:pt x="4808816" y="241143"/>
                  <a:pt x="4728933" y="371318"/>
                  <a:pt x="4788900" y="505887"/>
                </a:cubicBezTo>
                <a:cubicBezTo>
                  <a:pt x="4848867" y="640456"/>
                  <a:pt x="4778461" y="830144"/>
                  <a:pt x="4788900" y="989780"/>
                </a:cubicBezTo>
                <a:cubicBezTo>
                  <a:pt x="4799339" y="1149416"/>
                  <a:pt x="4774505" y="1312442"/>
                  <a:pt x="4788900" y="1583647"/>
                </a:cubicBezTo>
                <a:cubicBezTo>
                  <a:pt x="4803295" y="1854852"/>
                  <a:pt x="4733594" y="1941278"/>
                  <a:pt x="4788900" y="2199510"/>
                </a:cubicBezTo>
                <a:cubicBezTo>
                  <a:pt x="4577764" y="2258026"/>
                  <a:pt x="4369088" y="2123012"/>
                  <a:pt x="4094510" y="2199510"/>
                </a:cubicBezTo>
                <a:cubicBezTo>
                  <a:pt x="3819932" y="2276008"/>
                  <a:pt x="3644045" y="2185677"/>
                  <a:pt x="3448008" y="2199510"/>
                </a:cubicBezTo>
                <a:cubicBezTo>
                  <a:pt x="3251971" y="2213343"/>
                  <a:pt x="3132938" y="2177494"/>
                  <a:pt x="2849396" y="2199510"/>
                </a:cubicBezTo>
                <a:cubicBezTo>
                  <a:pt x="2565854" y="2221526"/>
                  <a:pt x="2398041" y="2148710"/>
                  <a:pt x="2202894" y="2199510"/>
                </a:cubicBezTo>
                <a:cubicBezTo>
                  <a:pt x="2007747" y="2250310"/>
                  <a:pt x="1835727" y="2150595"/>
                  <a:pt x="1556392" y="2199510"/>
                </a:cubicBezTo>
                <a:cubicBezTo>
                  <a:pt x="1277057" y="2248425"/>
                  <a:pt x="1110018" y="2162221"/>
                  <a:pt x="957780" y="2199510"/>
                </a:cubicBezTo>
                <a:cubicBezTo>
                  <a:pt x="805542" y="2236799"/>
                  <a:pt x="349328" y="2187223"/>
                  <a:pt x="0" y="2199510"/>
                </a:cubicBezTo>
                <a:cubicBezTo>
                  <a:pt x="-60432" y="1906312"/>
                  <a:pt x="19824" y="1778003"/>
                  <a:pt x="0" y="1605642"/>
                </a:cubicBezTo>
                <a:cubicBezTo>
                  <a:pt x="-19824" y="1433281"/>
                  <a:pt x="11020" y="1286614"/>
                  <a:pt x="0" y="1077760"/>
                </a:cubicBezTo>
                <a:cubicBezTo>
                  <a:pt x="-11020" y="868906"/>
                  <a:pt x="8745" y="762181"/>
                  <a:pt x="0" y="571873"/>
                </a:cubicBezTo>
                <a:cubicBezTo>
                  <a:pt x="-8745" y="381565"/>
                  <a:pt x="30760" y="250684"/>
                  <a:pt x="0" y="0"/>
                </a:cubicBezTo>
                <a:close/>
              </a:path>
              <a:path w="4788900" h="2199510" stroke="0" extrusionOk="0">
                <a:moveTo>
                  <a:pt x="0" y="0"/>
                </a:moveTo>
                <a:cubicBezTo>
                  <a:pt x="117214" y="-12144"/>
                  <a:pt x="321624" y="40455"/>
                  <a:pt x="502835" y="0"/>
                </a:cubicBezTo>
                <a:cubicBezTo>
                  <a:pt x="684046" y="-40455"/>
                  <a:pt x="942691" y="59093"/>
                  <a:pt x="1053558" y="0"/>
                </a:cubicBezTo>
                <a:cubicBezTo>
                  <a:pt x="1164425" y="-59093"/>
                  <a:pt x="1422551" y="33009"/>
                  <a:pt x="1604282" y="0"/>
                </a:cubicBezTo>
                <a:cubicBezTo>
                  <a:pt x="1786013" y="-33009"/>
                  <a:pt x="2005427" y="49775"/>
                  <a:pt x="2250783" y="0"/>
                </a:cubicBezTo>
                <a:cubicBezTo>
                  <a:pt x="2496139" y="-49775"/>
                  <a:pt x="2537837" y="20688"/>
                  <a:pt x="2753618" y="0"/>
                </a:cubicBezTo>
                <a:cubicBezTo>
                  <a:pt x="2969400" y="-20688"/>
                  <a:pt x="3109432" y="48539"/>
                  <a:pt x="3256452" y="0"/>
                </a:cubicBezTo>
                <a:cubicBezTo>
                  <a:pt x="3403472" y="-48539"/>
                  <a:pt x="3502013" y="31520"/>
                  <a:pt x="3711398" y="0"/>
                </a:cubicBezTo>
                <a:cubicBezTo>
                  <a:pt x="3920783" y="-31520"/>
                  <a:pt x="4012648" y="32289"/>
                  <a:pt x="4166343" y="0"/>
                </a:cubicBezTo>
                <a:cubicBezTo>
                  <a:pt x="4320038" y="-32289"/>
                  <a:pt x="4493464" y="19878"/>
                  <a:pt x="4788900" y="0"/>
                </a:cubicBezTo>
                <a:cubicBezTo>
                  <a:pt x="4838538" y="189809"/>
                  <a:pt x="4772814" y="384090"/>
                  <a:pt x="4788900" y="505887"/>
                </a:cubicBezTo>
                <a:cubicBezTo>
                  <a:pt x="4804986" y="627684"/>
                  <a:pt x="4764371" y="859825"/>
                  <a:pt x="4788900" y="1055765"/>
                </a:cubicBezTo>
                <a:cubicBezTo>
                  <a:pt x="4813429" y="1251705"/>
                  <a:pt x="4731780" y="1400679"/>
                  <a:pt x="4788900" y="1605642"/>
                </a:cubicBezTo>
                <a:cubicBezTo>
                  <a:pt x="4846020" y="1810605"/>
                  <a:pt x="4754964" y="1909797"/>
                  <a:pt x="4788900" y="2199510"/>
                </a:cubicBezTo>
                <a:cubicBezTo>
                  <a:pt x="4600975" y="2254422"/>
                  <a:pt x="4308622" y="2124482"/>
                  <a:pt x="4142399" y="2199510"/>
                </a:cubicBezTo>
                <a:cubicBezTo>
                  <a:pt x="3976176" y="2274538"/>
                  <a:pt x="3798498" y="2194419"/>
                  <a:pt x="3543786" y="2199510"/>
                </a:cubicBezTo>
                <a:cubicBezTo>
                  <a:pt x="3289074" y="2204601"/>
                  <a:pt x="3290870" y="2186446"/>
                  <a:pt x="3088841" y="2199510"/>
                </a:cubicBezTo>
                <a:cubicBezTo>
                  <a:pt x="2886813" y="2212574"/>
                  <a:pt x="2713937" y="2194017"/>
                  <a:pt x="2442339" y="2199510"/>
                </a:cubicBezTo>
                <a:cubicBezTo>
                  <a:pt x="2170741" y="2205003"/>
                  <a:pt x="1974405" y="2130332"/>
                  <a:pt x="1747949" y="2199510"/>
                </a:cubicBezTo>
                <a:cubicBezTo>
                  <a:pt x="1521493" y="2268688"/>
                  <a:pt x="1467064" y="2181283"/>
                  <a:pt x="1245114" y="2199510"/>
                </a:cubicBezTo>
                <a:cubicBezTo>
                  <a:pt x="1023165" y="2217737"/>
                  <a:pt x="876976" y="2183871"/>
                  <a:pt x="694391" y="2199510"/>
                </a:cubicBezTo>
                <a:cubicBezTo>
                  <a:pt x="511806" y="2215149"/>
                  <a:pt x="159261" y="2175900"/>
                  <a:pt x="0" y="2199510"/>
                </a:cubicBezTo>
                <a:cubicBezTo>
                  <a:pt x="-41403" y="1930296"/>
                  <a:pt x="33489" y="1734618"/>
                  <a:pt x="0" y="1605642"/>
                </a:cubicBezTo>
                <a:cubicBezTo>
                  <a:pt x="-33489" y="1476666"/>
                  <a:pt x="15667" y="1302020"/>
                  <a:pt x="0" y="1011775"/>
                </a:cubicBezTo>
                <a:cubicBezTo>
                  <a:pt x="-15667" y="721530"/>
                  <a:pt x="30644" y="26916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826255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9014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372</Words>
  <Application>Microsoft Office PowerPoint</Application>
  <PresentationFormat>Breitbild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</vt:lpstr>
      <vt:lpstr>PowerPoint-Präsentation</vt:lpstr>
      <vt:lpstr>  Übersicht</vt:lpstr>
      <vt:lpstr>  Übersicht</vt:lpstr>
      <vt:lpstr>  Spielbeschreibung</vt:lpstr>
      <vt:lpstr>  Übersicht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Janni Batsilas</cp:lastModifiedBy>
  <cp:revision>29</cp:revision>
  <dcterms:created xsi:type="dcterms:W3CDTF">2020-02-29T17:57:39Z</dcterms:created>
  <dcterms:modified xsi:type="dcterms:W3CDTF">2020-03-02T16:59:49Z</dcterms:modified>
</cp:coreProperties>
</file>